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8" r:id="rId2"/>
    <p:sldId id="299" r:id="rId3"/>
    <p:sldId id="300" r:id="rId4"/>
    <p:sldId id="317" r:id="rId5"/>
    <p:sldId id="318" r:id="rId6"/>
    <p:sldId id="319" r:id="rId7"/>
    <p:sldId id="308" r:id="rId8"/>
    <p:sldId id="309" r:id="rId9"/>
    <p:sldId id="258" r:id="rId10"/>
    <p:sldId id="310" r:id="rId11"/>
    <p:sldId id="311" r:id="rId12"/>
    <p:sldId id="291" r:id="rId13"/>
    <p:sldId id="316" r:id="rId14"/>
    <p:sldId id="312" r:id="rId15"/>
    <p:sldId id="297" r:id="rId16"/>
    <p:sldId id="292" r:id="rId17"/>
    <p:sldId id="313" r:id="rId18"/>
    <p:sldId id="296" r:id="rId19"/>
    <p:sldId id="314" r:id="rId20"/>
    <p:sldId id="315" r:id="rId21"/>
    <p:sldId id="302" r:id="rId22"/>
    <p:sldId id="295" r:id="rId23"/>
    <p:sldId id="303" r:id="rId2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700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609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7033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5604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3141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951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643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74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982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35550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777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85AF-4AC3-476C-B73A-A0CDAA8DABFA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214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26" Type="http://schemas.openxmlformats.org/officeDocument/2006/relationships/image" Target="../media/image34.jpg"/><Relationship Id="rId3" Type="http://schemas.openxmlformats.org/officeDocument/2006/relationships/image" Target="../media/image9.jp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5" Type="http://schemas.openxmlformats.org/officeDocument/2006/relationships/image" Target="../media/image33.jpeg"/><Relationship Id="rId2" Type="http://schemas.openxmlformats.org/officeDocument/2006/relationships/image" Target="../media/image8.png"/><Relationship Id="rId16" Type="http://schemas.openxmlformats.org/officeDocument/2006/relationships/image" Target="../media/image24.jpe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1.jp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28" Type="http://schemas.openxmlformats.org/officeDocument/2006/relationships/image" Target="../media/image36.jpg"/><Relationship Id="rId10" Type="http://schemas.openxmlformats.org/officeDocument/2006/relationships/image" Target="../media/image18.jpeg"/><Relationship Id="rId19" Type="http://schemas.openxmlformats.org/officeDocument/2006/relationships/image" Target="../media/image27.jpg"/><Relationship Id="rId4" Type="http://schemas.openxmlformats.org/officeDocument/2006/relationships/image" Target="../media/image10.jpg"/><Relationship Id="rId9" Type="http://schemas.openxmlformats.org/officeDocument/2006/relationships/image" Target="../media/image17.jpg"/><Relationship Id="rId14" Type="http://schemas.openxmlformats.org/officeDocument/2006/relationships/image" Target="../media/image22.jpeg"/><Relationship Id="rId22" Type="http://schemas.openxmlformats.org/officeDocument/2006/relationships/image" Target="../media/image30.jpg"/><Relationship Id="rId27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6" name="Content Placeholder 5" descr="isuez_com-4c207a6ac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8256"/>
            <a:ext cx="12193690" cy="2214554"/>
          </a:xfrm>
          <a:solidFill>
            <a:schemeClr val="bg1">
              <a:lumMod val="95000"/>
            </a:schemeClr>
          </a:solidFill>
        </p:spPr>
      </p:pic>
      <p:pic>
        <p:nvPicPr>
          <p:cNvPr id="1026" name="Picture 2" descr="نتيجة بحث الصور عن اللهم جملني بقلب رحي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204864"/>
            <a:ext cx="5519937" cy="46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0" y="2204864"/>
            <a:ext cx="6672064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837708" y="2846612"/>
            <a:ext cx="8354291" cy="4011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b="9169"/>
          <a:stretch/>
        </p:blipFill>
        <p:spPr>
          <a:xfrm>
            <a:off x="0" y="0"/>
            <a:ext cx="8742218" cy="2846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11" y="362434"/>
            <a:ext cx="2519795" cy="841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3283528"/>
            <a:ext cx="3532910" cy="371301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0108" y="2846612"/>
            <a:ext cx="3574473" cy="8814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Group work</a:t>
            </a:r>
            <a:endParaRPr lang="ar-KW" b="1" dirty="0">
              <a:ln w="28575"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9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96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0"/>
            <a:ext cx="7772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Check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9169"/>
          <a:stretch/>
        </p:blipFill>
        <p:spPr>
          <a:xfrm>
            <a:off x="-1" y="166254"/>
            <a:ext cx="12192001" cy="6691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62543"/>
          <a:stretch/>
        </p:blipFill>
        <p:spPr>
          <a:xfrm>
            <a:off x="7564582" y="166254"/>
            <a:ext cx="4530436" cy="4835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58" y="2107623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72" y="4080162"/>
            <a:ext cx="1402773" cy="1402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44" y="5191991"/>
            <a:ext cx="1569028" cy="1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6982"/>
            <a:ext cx="1127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Mention </a:t>
            </a:r>
            <a:r>
              <a:rPr lang="en-US" sz="4400" b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some applications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on smart phones.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094"/>
            <a:ext cx="6591854" cy="5694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/>
          <a:stretch/>
        </p:blipFill>
        <p:spPr>
          <a:xfrm>
            <a:off x="6591855" y="1163094"/>
            <a:ext cx="5600146" cy="569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6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" y="0"/>
            <a:ext cx="10252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9" y="4142508"/>
            <a:ext cx="2424545" cy="24245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399" y="124691"/>
            <a:ext cx="115962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a. What smartphone application should everybody</a:t>
            </a:r>
            <a:r>
              <a:rPr lang="en-US" sz="44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use? </a:t>
            </a:r>
          </a:p>
          <a:p>
            <a:pPr algn="ctr"/>
            <a:endParaRPr lang="en-US" sz="4400" b="1" i="0" u="none" strike="noStrike" baseline="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Discuss and fill in the spider-gram with reasons</a:t>
            </a:r>
            <a:r>
              <a:rPr lang="en-US" sz="44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to support your choice.</a:t>
            </a:r>
          </a:p>
          <a:p>
            <a:pPr algn="ctr"/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Share your ideas with other</a:t>
            </a:r>
            <a:r>
              <a:rPr lang="en-US" sz="44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groups.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4" y="4279675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3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9292"/>
          <a:stretch/>
        </p:blipFill>
        <p:spPr>
          <a:xfrm>
            <a:off x="0" y="637308"/>
            <a:ext cx="12192000" cy="6220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75000" t="3637"/>
          <a:stretch/>
        </p:blipFill>
        <p:spPr>
          <a:xfrm>
            <a:off x="9144000" y="249382"/>
            <a:ext cx="3047999" cy="6608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5" y="0"/>
            <a:ext cx="1579418" cy="63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74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193964"/>
            <a:ext cx="7772399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6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9" y="0"/>
            <a:ext cx="3366655" cy="18639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029" y="1847193"/>
            <a:ext cx="80555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b. In your notebook, develop your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notes into a two-paragraph report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expressing your opinion about this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application by discussing its features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and benefits.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83" y="-9969"/>
            <a:ext cx="3865418" cy="68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6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9" y="2784"/>
            <a:ext cx="118317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Checklist</a:t>
            </a: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: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1110780"/>
            <a:ext cx="753253" cy="939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3" y="2859762"/>
            <a:ext cx="753253" cy="939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4632573"/>
            <a:ext cx="753253" cy="939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360" y="1416603"/>
            <a:ext cx="108014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begin my report by stating the topic and my opinion?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    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use facts and details to support my opinions?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    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conclude by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telling my opinion in different words?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031534" y="512788"/>
            <a:ext cx="3779912" cy="1152128"/>
          </a:xfrm>
          <a:prstGeom prst="rect">
            <a:avLst/>
          </a:prstGeom>
          <a:solidFill>
            <a:schemeClr val="tx1">
              <a:alpha val="69020"/>
            </a:schemeClr>
          </a:solidFill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Unit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7</a:t>
            </a:r>
            <a:endParaRPr lang="ar-KW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87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193964"/>
            <a:ext cx="7772399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reports.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054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77439" y="5039096"/>
            <a:ext cx="4536504" cy="148151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Closure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36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92" y="2925863"/>
            <a:ext cx="117486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Imagine you work for a mobile phone company. Design a mobile phone of the future. </a:t>
            </a:r>
          </a:p>
          <a:p>
            <a:pPr algn="l"/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Think</a:t>
            </a:r>
            <a:r>
              <a:rPr lang="en-US" sz="4400" b="1" i="0" u="none" strike="noStrik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about the features it has and what it can do. Draw the phone and mention all the features.</a:t>
            </a:r>
          </a:p>
          <a:p>
            <a:pPr algn="l"/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Present your idea to the class.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contrast="40000"/>
          </a:blip>
          <a:srcRect t="5450"/>
          <a:stretch/>
        </p:blipFill>
        <p:spPr>
          <a:xfrm>
            <a:off x="1474601" y="314792"/>
            <a:ext cx="8963891" cy="23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01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16946" y="1062446"/>
            <a:ext cx="8568952" cy="17068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Thank you</a:t>
            </a:r>
            <a:endParaRPr lang="ar-KW" sz="8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14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8" y="0"/>
            <a:ext cx="12342668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2918" y="0"/>
            <a:ext cx="4536504" cy="135154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Opener</a:t>
            </a:r>
            <a:endParaRPr lang="ar-KW" sz="8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94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1543" y="416074"/>
            <a:ext cx="6299958" cy="1584176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latin typeface="Garamond" panose="02020404030301010803" pitchFamily="18" charset="0"/>
              </a:rPr>
              <a:t>Write words which begin with the letter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CC0066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22" y="1480981"/>
            <a:ext cx="2749261" cy="27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" y="158938"/>
            <a:ext cx="2067674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11252" r="20469" b="17369"/>
          <a:stretch/>
        </p:blipFill>
        <p:spPr>
          <a:xfrm>
            <a:off x="2351587" y="143224"/>
            <a:ext cx="2160238" cy="920709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90982" y="143224"/>
            <a:ext cx="2341120" cy="940875"/>
          </a:xfrm>
          <a:prstGeom prst="rect">
            <a:avLst/>
          </a:prstGeom>
          <a:solidFill>
            <a:schemeClr val="bg1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h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</a:rPr>
              <a:t>i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</a:rPr>
              <a:t>n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g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FF33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9051" r="32326" b="57350"/>
          <a:stretch/>
        </p:blipFill>
        <p:spPr>
          <a:xfrm>
            <a:off x="9696400" y="163391"/>
            <a:ext cx="232707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4880"/>
          <a:stretch/>
        </p:blipFill>
        <p:spPr>
          <a:xfrm>
            <a:off x="7248128" y="158938"/>
            <a:ext cx="223224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256"/>
            <a:ext cx="12192000" cy="55807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83" y="1819979"/>
            <a:ext cx="1979468" cy="6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5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" y="158938"/>
            <a:ext cx="2067674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11252" r="20469" b="17369"/>
          <a:stretch/>
        </p:blipFill>
        <p:spPr>
          <a:xfrm>
            <a:off x="2351587" y="143224"/>
            <a:ext cx="2160238" cy="920709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90982" y="143224"/>
            <a:ext cx="2341120" cy="940875"/>
          </a:xfrm>
          <a:prstGeom prst="rect">
            <a:avLst/>
          </a:prstGeom>
          <a:solidFill>
            <a:schemeClr val="bg1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h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</a:rPr>
              <a:t>i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</a:rPr>
              <a:t>n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g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FF33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9051" r="32326" b="57350"/>
          <a:stretch/>
        </p:blipFill>
        <p:spPr>
          <a:xfrm>
            <a:off x="9696400" y="163391"/>
            <a:ext cx="232707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4880"/>
          <a:stretch/>
        </p:blipFill>
        <p:spPr>
          <a:xfrm>
            <a:off x="7248128" y="158938"/>
            <a:ext cx="223224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58566" r="55787" b="1923"/>
          <a:stretch/>
        </p:blipFill>
        <p:spPr>
          <a:xfrm>
            <a:off x="4912342" y="2669326"/>
            <a:ext cx="830068" cy="1111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4" t="3846" r="4808" b="44231"/>
          <a:stretch/>
        </p:blipFill>
        <p:spPr>
          <a:xfrm>
            <a:off x="7268812" y="1184167"/>
            <a:ext cx="1966285" cy="2057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2" t="55515" r="2648" b="3147"/>
          <a:stretch/>
        </p:blipFill>
        <p:spPr>
          <a:xfrm>
            <a:off x="4651528" y="1191202"/>
            <a:ext cx="1371600" cy="1493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27797" r="53397" b="40385"/>
          <a:stretch/>
        </p:blipFill>
        <p:spPr>
          <a:xfrm>
            <a:off x="6042257" y="1374366"/>
            <a:ext cx="1302327" cy="1260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b="20201"/>
          <a:stretch/>
        </p:blipFill>
        <p:spPr>
          <a:xfrm>
            <a:off x="1" y="1201602"/>
            <a:ext cx="2493500" cy="14561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7623" y="1835369"/>
            <a:ext cx="1852142" cy="693428"/>
          </a:xfrm>
          <a:prstGeom prst="rect">
            <a:avLst/>
          </a:prstGeom>
          <a:solidFill>
            <a:srgbClr val="000000">
              <a:alpha val="6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palace</a:t>
            </a:r>
            <a:endParaRPr lang="ar-KW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57738"/>
            <a:ext cx="2493499" cy="1564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7" y="4193555"/>
            <a:ext cx="2489946" cy="14036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7236"/>
            <a:ext cx="2479718" cy="12607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70" y="1201602"/>
            <a:ext cx="2013656" cy="10525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23232" r="16465" b="44849"/>
          <a:stretch/>
        </p:blipFill>
        <p:spPr>
          <a:xfrm>
            <a:off x="2743164" y="2311957"/>
            <a:ext cx="969819" cy="4360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8" y="2833115"/>
            <a:ext cx="2228506" cy="12991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64020" y="2727789"/>
            <a:ext cx="2193239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pray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1" b="20519"/>
          <a:stretch/>
        </p:blipFill>
        <p:spPr>
          <a:xfrm>
            <a:off x="2531170" y="4747059"/>
            <a:ext cx="1265643" cy="806636"/>
          </a:xfrm>
          <a:prstGeom prst="rect">
            <a:avLst/>
          </a:prstGeom>
        </p:spPr>
      </p:pic>
      <p:pic>
        <p:nvPicPr>
          <p:cNvPr id="23" name="Picture 2" descr="نتيجة بحث الصور عن ‪peel‬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14" y="4175812"/>
            <a:ext cx="1336756" cy="79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206478" y="4186103"/>
            <a:ext cx="1635082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peel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63" y="5916251"/>
            <a:ext cx="1523055" cy="9417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735223" y="5150377"/>
            <a:ext cx="2193239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paint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42" y="3856758"/>
            <a:ext cx="1021603" cy="11081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64876" r="50360" b="7503"/>
          <a:stretch/>
        </p:blipFill>
        <p:spPr>
          <a:xfrm>
            <a:off x="5775523" y="2777392"/>
            <a:ext cx="1136073" cy="11222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1" t="64876" r="9830" b="9632"/>
          <a:stretch/>
        </p:blipFill>
        <p:spPr>
          <a:xfrm>
            <a:off x="5924185" y="4274262"/>
            <a:ext cx="1205346" cy="10356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32" y="4064884"/>
            <a:ext cx="1511069" cy="15179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2626" r="56730" b="54343"/>
          <a:stretch/>
        </p:blipFill>
        <p:spPr>
          <a:xfrm>
            <a:off x="6977234" y="3255726"/>
            <a:ext cx="1237944" cy="78980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45" y="5391824"/>
            <a:ext cx="1439872" cy="14661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5"/>
          <a:stretch/>
        </p:blipFill>
        <p:spPr>
          <a:xfrm>
            <a:off x="8454865" y="3387840"/>
            <a:ext cx="1589022" cy="2070047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44" y="5603449"/>
            <a:ext cx="1345614" cy="1177860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4" y="1690984"/>
            <a:ext cx="2727714" cy="140502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552381" y="990383"/>
            <a:ext cx="2583700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photographer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10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5538695"/>
            <a:ext cx="2496768" cy="134832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9652350" y="4890479"/>
            <a:ext cx="2583700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policeman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9"/>
          <a:stretch/>
        </p:blipFill>
        <p:spPr>
          <a:xfrm>
            <a:off x="2488819" y="5597273"/>
            <a:ext cx="2520439" cy="1289744"/>
          </a:xfrm>
          <a:prstGeom prst="rect">
            <a:avLst/>
          </a:prstGeom>
        </p:spPr>
      </p:pic>
      <p:pic>
        <p:nvPicPr>
          <p:cNvPr id="1030" name="Picture 10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86" y="3584439"/>
            <a:ext cx="2127662" cy="146732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9741580" y="2870180"/>
            <a:ext cx="2393428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painter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3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4" grpId="0"/>
      <p:bldP spid="27" grpId="0"/>
      <p:bldP spid="37" grpId="0"/>
      <p:bldP spid="3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5350"/>
          <a:stretch/>
        </p:blipFill>
        <p:spPr>
          <a:xfrm>
            <a:off x="-240704" y="-99392"/>
            <a:ext cx="8229600" cy="6957392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-240704" y="404664"/>
            <a:ext cx="7704856" cy="51845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GAME TIME!</a:t>
            </a:r>
          </a:p>
          <a:p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</a:t>
            </a: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</a:rPr>
              <a:t>“Look at the letters</a:t>
            </a:r>
          </a:p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</a:rPr>
              <a:t> &amp; </a:t>
            </a:r>
          </a:p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</a:rPr>
              <a:t>Guess the word”</a:t>
            </a:r>
            <a:endParaRPr lang="ar-KW" sz="6600" b="1" dirty="0">
              <a:ln>
                <a:solidFill>
                  <a:sysClr val="windowText" lastClr="000000"/>
                </a:solidFill>
              </a:ln>
              <a:solidFill>
                <a:srgbClr val="CC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-387424"/>
            <a:ext cx="4727848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--Find the Word · Game 8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360" y="188640"/>
            <a:ext cx="1144927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55701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35" y="0"/>
            <a:ext cx="6621866" cy="68952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15071" y="5186861"/>
            <a:ext cx="4131993" cy="1518738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Student’s </a:t>
            </a:r>
            <a:r>
              <a:rPr lang="en-US" b="1" dirty="0" smtClean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Book</a:t>
            </a:r>
            <a:endParaRPr lang="en-US" b="1" dirty="0" smtClean="0">
              <a:ln w="28575"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en-US" b="1" dirty="0" smtClean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Page 62</a:t>
            </a:r>
            <a:endParaRPr lang="ar-KW" b="1" dirty="0">
              <a:ln w="28575"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7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203</Words>
  <Application>Microsoft Office PowerPoint</Application>
  <PresentationFormat>شاشة عريضة</PresentationFormat>
  <Paragraphs>39</Paragraphs>
  <Slides>23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Garamond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Write words which begin with the letter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ACER</cp:lastModifiedBy>
  <cp:revision>20</cp:revision>
  <dcterms:created xsi:type="dcterms:W3CDTF">2018-12-09T01:09:38Z</dcterms:created>
  <dcterms:modified xsi:type="dcterms:W3CDTF">2019-10-10T01:06:56Z</dcterms:modified>
</cp:coreProperties>
</file>